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1074" y="-5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P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04358-E3CD-48F9-B1AD-4047CA7BC9A9}" type="datetimeFigureOut">
              <a:rPr lang="en-US" smtClean="0"/>
              <a:t>7/26/2012</a:t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A0EF-D846-4519-B6D9-076710662A35}" type="slidenum">
              <a:rPr lang="en-PH" smtClean="0"/>
              <a:t>‹#›</a:t>
            </a:fld>
            <a:endParaRPr lang="en-P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04358-E3CD-48F9-B1AD-4047CA7BC9A9}" type="datetimeFigureOut">
              <a:rPr lang="en-US" smtClean="0"/>
              <a:t>7/26/2012</a:t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A0EF-D846-4519-B6D9-076710662A35}" type="slidenum">
              <a:rPr lang="en-PH" smtClean="0"/>
              <a:t>‹#›</a:t>
            </a:fld>
            <a:endParaRPr lang="en-P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04358-E3CD-48F9-B1AD-4047CA7BC9A9}" type="datetimeFigureOut">
              <a:rPr lang="en-US" smtClean="0"/>
              <a:t>7/26/2012</a:t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A0EF-D846-4519-B6D9-076710662A35}" type="slidenum">
              <a:rPr lang="en-PH" smtClean="0"/>
              <a:t>‹#›</a:t>
            </a:fld>
            <a:endParaRPr lang="en-P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04358-E3CD-48F9-B1AD-4047CA7BC9A9}" type="datetimeFigureOut">
              <a:rPr lang="en-US" smtClean="0"/>
              <a:t>7/26/2012</a:t>
            </a:fld>
            <a:endParaRPr lang="en-P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A0EF-D846-4519-B6D9-076710662A35}" type="slidenum">
              <a:rPr lang="en-PH" smtClean="0"/>
              <a:t>‹#›</a:t>
            </a:fld>
            <a:endParaRPr lang="en-P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04358-E3CD-48F9-B1AD-4047CA7BC9A9}" type="datetimeFigureOut">
              <a:rPr lang="en-US" smtClean="0"/>
              <a:t>7/26/2012</a:t>
            </a:fld>
            <a:endParaRPr lang="en-P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A0EF-D846-4519-B6D9-076710662A35}" type="slidenum">
              <a:rPr lang="en-PH" smtClean="0"/>
              <a:t>‹#›</a:t>
            </a:fld>
            <a:endParaRPr lang="en-P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04358-E3CD-48F9-B1AD-4047CA7BC9A9}" type="datetimeFigureOut">
              <a:rPr lang="en-US" smtClean="0"/>
              <a:t>7/26/2012</a:t>
            </a:fld>
            <a:endParaRPr lang="en-P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A0EF-D846-4519-B6D9-076710662A35}" type="slidenum">
              <a:rPr lang="en-PH" smtClean="0"/>
              <a:t>‹#›</a:t>
            </a:fld>
            <a:endParaRPr lang="en-P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04358-E3CD-48F9-B1AD-4047CA7BC9A9}" type="datetimeFigureOut">
              <a:rPr lang="en-US" smtClean="0"/>
              <a:t>7/26/2012</a:t>
            </a:fld>
            <a:endParaRPr lang="en-P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A0EF-D846-4519-B6D9-076710662A35}" type="slidenum">
              <a:rPr lang="en-PH" smtClean="0"/>
              <a:t>‹#›</a:t>
            </a:fld>
            <a:endParaRPr lang="en-P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04358-E3CD-48F9-B1AD-4047CA7BC9A9}" type="datetimeFigureOut">
              <a:rPr lang="en-US" smtClean="0"/>
              <a:t>7/26/2012</a:t>
            </a:fld>
            <a:endParaRPr lang="en-P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A0EF-D846-4519-B6D9-076710662A35}" type="slidenum">
              <a:rPr lang="en-PH" smtClean="0"/>
              <a:t>‹#›</a:t>
            </a:fld>
            <a:endParaRPr lang="en-P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P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04358-E3CD-48F9-B1AD-4047CA7BC9A9}" type="datetimeFigureOut">
              <a:rPr lang="en-US" smtClean="0"/>
              <a:t>7/26/2012</a:t>
            </a:fld>
            <a:endParaRPr lang="en-P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A0EF-D846-4519-B6D9-076710662A35}" type="slidenum">
              <a:rPr lang="en-PH" smtClean="0"/>
              <a:t>‹#›</a:t>
            </a:fld>
            <a:endParaRPr lang="en-P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04358-E3CD-48F9-B1AD-4047CA7BC9A9}" type="datetimeFigureOut">
              <a:rPr lang="en-US" smtClean="0"/>
              <a:t>7/26/2012</a:t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A0EF-D846-4519-B6D9-076710662A35}" type="slidenum">
              <a:rPr lang="en-PH" smtClean="0"/>
              <a:t>‹#›</a:t>
            </a:fld>
            <a:endParaRPr lang="en-P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04358-E3CD-48F9-B1AD-4047CA7BC9A9}" type="datetimeFigureOut">
              <a:rPr lang="en-US" smtClean="0"/>
              <a:t>7/26/2012</a:t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A0EF-D846-4519-B6D9-076710662A35}" type="slidenum">
              <a:rPr lang="en-PH" smtClean="0"/>
              <a:t>‹#›</a:t>
            </a:fld>
            <a:endParaRPr lang="en-P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F04358-E3CD-48F9-B1AD-4047CA7BC9A9}" type="datetimeFigureOut">
              <a:rPr lang="en-US" smtClean="0"/>
              <a:t>7/26/2012</a:t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12A0EF-D846-4519-B6D9-076710662A35}" type="slidenum">
              <a:rPr lang="en-PH" smtClean="0"/>
              <a:t>‹#›</a:t>
            </a:fld>
            <a:endParaRPr lang="en-P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ulieJocs\Desktop\C.P.M files\pixies!\Magic Tree House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990600"/>
            <a:ext cx="2197538" cy="2971800"/>
          </a:xfrm>
          <a:prstGeom prst="rect">
            <a:avLst/>
          </a:prstGeom>
          <a:noFill/>
        </p:spPr>
      </p:pic>
      <p:pic>
        <p:nvPicPr>
          <p:cNvPr id="1027" name="Picture 3" descr="C:\Users\JulieJocs\Desktop\C.P.M files\pixies!\Magic Tree House\kids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7200" y="1066800"/>
            <a:ext cx="2755900" cy="27072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ulieJocs\Desktop\C.P.M files\pixies!\Magic Tree House\n1329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990600"/>
            <a:ext cx="2857500" cy="4524375"/>
          </a:xfrm>
          <a:prstGeom prst="rect">
            <a:avLst/>
          </a:prstGeom>
          <a:noFill/>
        </p:spPr>
      </p:pic>
      <p:pic>
        <p:nvPicPr>
          <p:cNvPr id="3" name="Picture 2" descr="Armour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2800" y="1752600"/>
            <a:ext cx="5334000" cy="35433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JulieJocs\Desktop\C.P.M files\pixies!\Magic Tree House\732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533400"/>
            <a:ext cx="4364038" cy="5647579"/>
          </a:xfrm>
          <a:prstGeom prst="rect">
            <a:avLst/>
          </a:prstGeom>
          <a:noFill/>
        </p:spPr>
      </p:pic>
      <p:pic>
        <p:nvPicPr>
          <p:cNvPr id="3077" name="Picture 5" descr="C:\Users\JulieJocs\Desktop\C.P.M files\pixies!\Magic Tree House\giftofbooksedit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57200"/>
            <a:ext cx="3409950" cy="3409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ulieJocs\Desktop\C.P.M files\pixies!\Magic Tree House\homepag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457200"/>
            <a:ext cx="3752850" cy="5238750"/>
          </a:xfrm>
          <a:prstGeom prst="rect">
            <a:avLst/>
          </a:prstGeom>
          <a:noFill/>
        </p:spPr>
      </p:pic>
      <p:pic>
        <p:nvPicPr>
          <p:cNvPr id="4099" name="Picture 3" descr="C:\Users\JulieJocs\Desktop\C.P.M files\pixies!\Magic Tree House\stock-footage-cg-castle-drawbridge-side-vie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762000"/>
            <a:ext cx="3810000" cy="2133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ulieJocs\Desktop\C.P.M files\pixies!\Magic Tree House\euro_medieval_fai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533400"/>
            <a:ext cx="5397500" cy="3937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JulieJocs\Desktop\C.P.M files\pixies!\Magic Tree House\dc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381000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 l="11250" t="14000" r="38750" b="43000"/>
          <a:stretch>
            <a:fillRect/>
          </a:stretch>
        </p:blipFill>
        <p:spPr bwMode="auto">
          <a:xfrm>
            <a:off x="609600" y="381000"/>
            <a:ext cx="60960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 l="11875" t="15000" r="38750" b="42000"/>
          <a:stretch>
            <a:fillRect/>
          </a:stretch>
        </p:blipFill>
        <p:spPr bwMode="auto">
          <a:xfrm>
            <a:off x="457200" y="457200"/>
            <a:ext cx="60198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 l="11875" t="15000" r="38750" b="42000"/>
          <a:stretch>
            <a:fillRect/>
          </a:stretch>
        </p:blipFill>
        <p:spPr bwMode="auto">
          <a:xfrm>
            <a:off x="762000" y="381000"/>
            <a:ext cx="419986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/>
          <a:srcRect l="12500" t="16000" r="38750" b="42000"/>
          <a:stretch>
            <a:fillRect/>
          </a:stretch>
        </p:blipFill>
        <p:spPr bwMode="auto">
          <a:xfrm>
            <a:off x="1828800" y="3352800"/>
            <a:ext cx="59436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0</Words>
  <Application>Microsoft Office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Company>INC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JulieJocs</dc:creator>
  <cp:lastModifiedBy>JulieJocs</cp:lastModifiedBy>
  <cp:revision>6</cp:revision>
  <dcterms:created xsi:type="dcterms:W3CDTF">2012-07-26T08:39:28Z</dcterms:created>
  <dcterms:modified xsi:type="dcterms:W3CDTF">2012-07-26T09:37:42Z</dcterms:modified>
</cp:coreProperties>
</file>